
<file path=[Content_Types].xml><?xml version="1.0" encoding="utf-8"?>
<Types xmlns="http://schemas.openxmlformats.org/package/2006/content-types">
  <Override PartName="/customXml/itemProps3.xml" ContentType="application/vnd.openxmlformats-officedocument.customXmlProperties+xml"/>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xmlns=""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F7E32"/>
    <a:srgbClr val="EDCD2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52" d="100"/>
          <a:sy n="52" d="100"/>
        </p:scale>
        <p:origin x="-840"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xmlns=""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xmlns=""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xmlns=""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xmlns=""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xmlns="" id="{71E924FA-A663-404C-B461-BD34C4D994B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xmlns=""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xmlns=""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xmlns=""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xmlns=""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xmlns=""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xmlns=""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xmlns=""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xmlns=""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xmlns=""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xmlns=""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xmlns=""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xmlns=""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xmlns=""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xmlns=""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xmlns=""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xmlns=""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xmlns=""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xmlns=""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xmlns=""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xmlns=""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xmlns=""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xmlns=""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xmlns=""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xmlns=""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xmlns=""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xmlns=""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xmlns=""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xmlns=""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xmlns=""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xmlns=""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xmlns=""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xmlns=""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xmlns=""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pPr/>
              <a:t>‹#›</a:t>
            </a:fld>
            <a:endParaRPr lang="en-US"/>
          </a:p>
        </p:txBody>
      </p:sp>
    </p:spTree>
    <p:extLst>
      <p:ext uri="{BB962C8B-B14F-4D97-AF65-F5344CB8AC3E}">
        <p14:creationId xmlns:p14="http://schemas.microsoft.com/office/powerpoint/2010/main" xmlns="" val="3265911459"/>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xmlns=""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xmlns=""/>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xmlns=""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xmlns=""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xmlns=""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xmlns=""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xmlns=""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xmlns="" id="{4DE1D942-2F2C-2E40-A7C5-F612F9DBAAE5}"/>
              </a:ext>
            </a:extLst>
          </p:cNvPr>
          <p:cNvPicPr>
            <a:picLocks noChangeAspect="1"/>
          </p:cNvPicPr>
          <p:nvPr/>
        </p:nvPicPr>
        <p:blipFill rotWithShape="1">
          <a:blip r:embed="rId3">
            <a:extLst>
              <a:ext uri="{28A0092B-C50C-407E-A947-70E740481C1C}">
                <a14:useLocalDpi xmlns:a14="http://schemas.microsoft.com/office/drawing/2010/main" xmlns=""/>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xmlns="" id="{6B1F0601-B503-5F43-8A03-877058285A17}"/>
              </a:ext>
            </a:extLst>
          </p:cNvPr>
          <p:cNvPicPr>
            <a:picLocks noChangeAspect="1"/>
          </p:cNvPicPr>
          <p:nvPr/>
        </p:nvPicPr>
        <p:blipFill rotWithShape="1">
          <a:blip r:embed="rId4">
            <a:extLst>
              <a:ext uri="{28A0092B-C50C-407E-A947-70E740481C1C}">
                <a14:useLocalDpi xmlns:a14="http://schemas.microsoft.com/office/drawing/2010/main" xmlns=""/>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xmlns="" val="4755982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xmlns=""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xmlns=""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xmlns=""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xmlns=""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xmlns=""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xmlns=""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xmlns="" val="19731995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xmlns=""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xmlns="" val="37082470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xmlns=""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xmlns=""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xmlns="" val="20305895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xmlns=""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xmlns=""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xmlns="" val="33222922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xmlns=""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xmlns="" val="37653064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xmlns=""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xmlns="" id="{70A18597-D3C0-654D-A58C-597972A3327B}"/>
              </a:ext>
            </a:extLst>
          </p:cNvPr>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xmlns="" val="9969337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xmlns=""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xmlns=""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xmlns=""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xmlns=""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xmlns="" val="30286563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xmlns=""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xmlns="" id="{ACEDA292-F7DD-6A4A-B156-4DBE2EFF8EE5}"/>
              </a:ext>
            </a:extLst>
          </p:cNvPr>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xmlns=""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xmlns=""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xmlns=""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xmlns=""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xmlns="" val="3227124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xmlns="" id="{D6DFDD0E-EB92-DD41-92A6-796144DC9035}"/>
              </a:ext>
            </a:extLst>
          </p:cNvPr>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xmlns=""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xmlns=""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xmlns="" val="19999792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xmlns="" val="6761179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xmlns=""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xmlns="" val="20355318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xmlns=""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xmlns=""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xmlns="" id="{7CF1A9DE-555E-D447-B11E-7281FAC2B683}"/>
              </a:ext>
            </a:extLst>
          </p:cNvPr>
          <p:cNvPicPr>
            <a:picLocks noChangeAspect="1"/>
          </p:cNvPicPr>
          <p:nvPr/>
        </p:nvPicPr>
        <p:blipFill rotWithShape="1">
          <a:blip r:embed="rId3">
            <a:extLst>
              <a:ext uri="{28A0092B-C50C-407E-A947-70E740481C1C}">
                <a14:useLocalDpi xmlns:a14="http://schemas.microsoft.com/office/drawing/2010/main" xmlns=""/>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xmlns="" val="40238155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xmlns=""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xmlns=""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xmlns=""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xmlns=""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xmlns=""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xmlns=""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xmlns=""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xmlns="" val="34653619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xmlns=""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xmlns=""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xmlns=""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xmlns="" val="8782904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xmlns=""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xmlns=""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xmlns=""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xmlns=""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xmlns="" val="14085494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xmlns="" id="{A77DE003-8673-7349-8269-8B2BBAA6A76D}"/>
              </a:ext>
            </a:extLst>
          </p:cNvPr>
          <p:cNvPicPr>
            <a:picLocks noChangeAspect="1"/>
          </p:cNvPicPr>
          <p:nvPr/>
        </p:nvPicPr>
        <p:blipFill rotWithShape="1">
          <a:blip r:embed="rId3">
            <a:extLst>
              <a:ext uri="{28A0092B-C50C-407E-A947-70E740481C1C}">
                <a14:useLocalDpi xmlns:a14="http://schemas.microsoft.com/office/drawing/2010/main" xmlns=""/>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xmlns=""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xmlns=""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xmlns="" val="34111905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D1E7C75-6C89-A249-A30C-CE8E70E36D13}"/>
              </a:ext>
            </a:extLst>
          </p:cNvPr>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xmlns="" id="{F47BE807-306C-AB4D-9DBF-534B43CD6AC2}"/>
              </a:ext>
            </a:extLst>
          </p:cNvPr>
          <p:cNvPicPr>
            <a:picLocks noChangeAspect="1"/>
          </p:cNvPicPr>
          <p:nvPr/>
        </p:nvPicPr>
        <p:blipFill rotWithShape="1">
          <a:blip r:embed="rId4">
            <a:extLst>
              <a:ext uri="{28A0092B-C50C-407E-A947-70E740481C1C}">
                <a14:useLocalDpi xmlns:a14="http://schemas.microsoft.com/office/drawing/2010/main" xmlns=""/>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xmlns="" id="{9E34C08F-E545-904E-BA43-E68CEBDE484F}"/>
              </a:ext>
            </a:extLst>
          </p:cNvPr>
          <p:cNvPicPr>
            <a:picLocks/>
          </p:cNvPicPr>
          <p:nvPr/>
        </p:nvPicPr>
        <p:blipFill rotWithShape="1">
          <a:blip r:embed="rId5">
            <a:extLst>
              <a:ext uri="{28A0092B-C50C-407E-A947-70E740481C1C}">
                <a14:useLocalDpi xmlns:a14="http://schemas.microsoft.com/office/drawing/2010/main" xmlns=""/>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xmlns="" id="{AFC6224D-9348-0849-A788-DC9043F0C84E}"/>
              </a:ext>
            </a:extLst>
          </p:cNvPr>
          <p:cNvPicPr>
            <a:picLocks noChangeAspect="1"/>
          </p:cNvPicPr>
          <p:nvPr/>
        </p:nvPicPr>
        <p:blipFill rotWithShape="1">
          <a:blip r:embed="rId6">
            <a:extLst>
              <a:ext uri="{28A0092B-C50C-407E-A947-70E740481C1C}">
                <a14:useLocalDpi xmlns:a14="http://schemas.microsoft.com/office/drawing/2010/main" xmlns=""/>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xmlns=""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xmlns="" val="42811601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xmlns=""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xmlns="" val="24723481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xmlns=""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xmlns=""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xmlns="" val="17693806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xmlns=""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xmlns="" val="1466559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xmlns=""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xmlns="" val="29390755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xmlns=""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xmlns=""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xmlns=""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xmlns=""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xmlns=""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xmlns=""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xmlns=""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xmlns="" val="7617150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xmlns="" id="{913398DB-F0B8-D14E-AAA3-50D22D96B9E5}"/>
              </a:ext>
            </a:extLst>
          </p:cNvPr>
          <p:cNvPicPr>
            <a:picLocks noChangeAspect="1"/>
          </p:cNvPicPr>
          <p:nvPr/>
        </p:nvPicPr>
        <p:blipFill rotWithShape="1">
          <a:blip r:embed="rId3">
            <a:extLst>
              <a:ext uri="{28A0092B-C50C-407E-A947-70E740481C1C}">
                <a14:useLocalDpi xmlns:a14="http://schemas.microsoft.com/office/drawing/2010/main" xmlns=""/>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xmlns="" id="{F4908B15-A23E-CB47-8001-6496D25A91A2}"/>
              </a:ext>
            </a:extLst>
          </p:cNvPr>
          <p:cNvPicPr>
            <a:picLocks noChangeAspect="1"/>
          </p:cNvPicPr>
          <p:nvPr/>
        </p:nvPicPr>
        <p:blipFill rotWithShape="1">
          <a:blip r:embed="rId4">
            <a:extLst>
              <a:ext uri="{28A0092B-C50C-407E-A947-70E740481C1C}">
                <a14:useLocalDpi xmlns:a14="http://schemas.microsoft.com/office/drawing/2010/main" xmlns=""/>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xmlns="" val="25009663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37063</TotalTime>
  <Words>1056</Words>
  <Application>Microsoft Office PowerPoint</Application>
  <PresentationFormat>Custom</PresentationFormat>
  <Paragraphs>102</Paragraphs>
  <Slides>26</Slides>
  <Notes>26</Notes>
  <HiddenSlides>0</HiddenSlides>
  <MMClips>2</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Presentation cover</vt:lpstr>
      <vt:lpstr>Normal body copy page</vt:lpstr>
      <vt:lpstr>Custom Design</vt:lpstr>
      <vt:lpstr>3_Normal body copy page</vt:lpstr>
      <vt:lpstr>4_Normal body copy page</vt:lpstr>
      <vt:lpstr>Slide 1</vt:lpstr>
      <vt:lpstr>Slide 2</vt:lpstr>
      <vt:lpstr>How many times have you already read today?</vt:lpstr>
      <vt:lpstr>Slide 4</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Slide 12</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Slide 20</vt:lpstr>
      <vt:lpstr>The most important thing you can do is read with your child</vt:lpstr>
      <vt:lpstr>Books going home</vt:lpstr>
      <vt:lpstr>Listening to your child read their phonics book</vt:lpstr>
      <vt:lpstr>Supporting your child with phonics</vt:lpstr>
      <vt:lpstr>Read to your child</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Michael Salvage</cp:lastModifiedBy>
  <cp:revision>369</cp:revision>
  <cp:lastPrinted>2021-11-08T18:32:12Z</cp:lastPrinted>
  <dcterms:modified xsi:type="dcterms:W3CDTF">2022-02-02T12:21:15Z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